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58" r:id="rId6"/>
    <p:sldId id="260" r:id="rId7"/>
    <p:sldId id="261" r:id="rId8"/>
    <p:sldId id="269" r:id="rId9"/>
    <p:sldId id="268" r:id="rId10"/>
    <p:sldId id="262" r:id="rId11"/>
    <p:sldId id="267" r:id="rId12"/>
    <p:sldId id="263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5E2049-AC2E-7A30-588E-F21FCB2434D7}" v="47" dt="2021-09-07T15:13:58.087"/>
    <p1510:client id="{FE9D71E3-B022-4C30-8FDE-AC749DE0B199}" v="2" dt="2021-08-10T17:32:34.447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4/14/2022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4/14/2022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Soundtransit</a:t>
            </a:r>
            <a:r>
              <a:rPr lang="en-US" dirty="0"/>
              <a:t> </a:t>
            </a:r>
            <a:r>
              <a:rPr lang="en-US" dirty="0" err="1"/>
              <a:t>OnebusAway</a:t>
            </a:r>
            <a:endParaRPr lang="en-US" dirty="0"/>
          </a:p>
          <a:p>
            <a:r>
              <a:rPr lang="en-US" dirty="0"/>
              <a:t>OneDrive doc</a:t>
            </a:r>
          </a:p>
          <a:p>
            <a:r>
              <a:rPr lang="en-US" dirty="0"/>
              <a:t>How to use this info to help others secure </a:t>
            </a:r>
            <a:r>
              <a:rPr lang="en-US" dirty="0" err="1"/>
              <a:t>RaspberryPis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51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https://uwnetid-my.sharepoint.com/:w:/r/personal/moorej1_uw_edu/_layouts/15/Doc.aspx?sourcedoc=%7B3906779A-60B6-46CB-9873-6DE4F486DE59%7D&amp;file=EditCopy-RaspberryPi%20Kiosk1.docx&amp;action=default&amp;mobileredirect=true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4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https://uwnetid-my.sharepoint.com/:w:/r/personal/moorej1_uw_edu/_layouts/15/Doc.aspx?sourcedoc=%7B3906779A-60B6-46CB-9873-6DE4F486DE59%7D&amp;file=EditCopy-RaspberryPi%20Kiosk1.docx&amp;action=default&amp;mobileredirect=true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0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4/14/2022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4/14/2022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RaspberryPi</a:t>
            </a:r>
            <a:r>
              <a:rPr lang="en-US" dirty="0"/>
              <a:t> Kiosk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Secured Edition…</a:t>
            </a: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" descr="Shield Tick outline">
            <a:extLst>
              <a:ext uri="{FF2B5EF4-FFF2-40B4-BE49-F238E27FC236}">
                <a16:creationId xmlns:a16="http://schemas.microsoft.com/office/drawing/2014/main" id="{318FD751-D6D9-4490-AD77-3C6A5922E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1875971" cy="18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4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77073" y="1752600"/>
            <a:ext cx="11708090" cy="4229100"/>
          </a:xfrm>
        </p:spPr>
        <p:txBody>
          <a:bodyPr/>
          <a:lstStyle/>
          <a:p>
            <a:r>
              <a:rPr lang="en-US" dirty="0"/>
              <a:t>How did this start? </a:t>
            </a:r>
            <a:endParaRPr dirty="0"/>
          </a:p>
          <a:p>
            <a:r>
              <a:rPr lang="en-US" dirty="0"/>
              <a:t>Pretend I am an Admin again (I’ll Share my process/procedures notes)</a:t>
            </a:r>
          </a:p>
          <a:p>
            <a:r>
              <a:rPr lang="en-US" dirty="0"/>
              <a:t>Next steps (Security Support) for UW and others?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65" y="201105"/>
            <a:ext cx="10058402" cy="587248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665" y="879417"/>
            <a:ext cx="4954588" cy="2193925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Bldgs</a:t>
            </a:r>
            <a:r>
              <a:rPr lang="en-US" dirty="0"/>
              <a:t> –Library, </a:t>
            </a:r>
            <a:r>
              <a:rPr lang="en-US" dirty="0" err="1"/>
              <a:t>DiscoveryHall</a:t>
            </a:r>
            <a:r>
              <a:rPr lang="en-US" dirty="0"/>
              <a:t>, and UW1</a:t>
            </a:r>
          </a:p>
          <a:p>
            <a:r>
              <a:rPr lang="en-US" dirty="0"/>
              <a:t>Equipment: TVs, Windows PCs, and Vendor support</a:t>
            </a:r>
          </a:p>
          <a:p>
            <a:endParaRPr lang="en-US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DC8CA202-CE5B-4A40-B132-EA2EEC33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49" y="2615079"/>
            <a:ext cx="9638076" cy="43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/>
          <a:p>
            <a:r>
              <a:rPr lang="en-US"/>
              <a:t>–Be an Admin again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F41B727-88B0-4BCA-AB36-1F04B505F7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tretch/>
        </p:blipFill>
        <p:spPr>
          <a:xfrm>
            <a:off x="2019618" y="1031195"/>
            <a:ext cx="3577589" cy="4572000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5518D0B-0492-4886-9006-1423EF9FE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/>
          <a:p>
            <a:r>
              <a:rPr lang="en-US" dirty="0"/>
              <a:t>Lots of stuff here to look at later…</a:t>
            </a:r>
          </a:p>
        </p:txBody>
      </p:sp>
    </p:spTree>
    <p:extLst>
      <p:ext uri="{BB962C8B-B14F-4D97-AF65-F5344CB8AC3E}">
        <p14:creationId xmlns:p14="http://schemas.microsoft.com/office/powerpoint/2010/main" val="20246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77EF672-B8A9-4957-AF56-2A2FD052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anchor="b">
            <a:normAutofit/>
          </a:bodyPr>
          <a:lstStyle/>
          <a:p>
            <a:r>
              <a:rPr lang="en-US" dirty="0"/>
              <a:t>Final Product from student/staff view</a:t>
            </a:r>
          </a:p>
        </p:txBody>
      </p:sp>
      <p:pic>
        <p:nvPicPr>
          <p:cNvPr id="2050" name="Picture 2" descr="A picture containing text, indoor, monitor, wall&#10;&#10;Description automatically generated">
            <a:extLst>
              <a:ext uri="{FF2B5EF4-FFF2-40B4-BE49-F238E27FC236}">
                <a16:creationId xmlns:a16="http://schemas.microsoft.com/office/drawing/2014/main" id="{CE5C0F5F-979D-422C-A970-BDBF5679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8305" y="1900210"/>
            <a:ext cx="3428981" cy="25717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BBEDD-544B-4D4E-BBED-A7C6F23F0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OneBusAway</a:t>
            </a:r>
            <a:r>
              <a:rPr lang="en-US" dirty="0"/>
              <a:t>:</a:t>
            </a:r>
          </a:p>
        </p:txBody>
      </p:sp>
      <p:sp>
        <p:nvSpPr>
          <p:cNvPr id="2053" name="Text Placeholder 5">
            <a:extLst>
              <a:ext uri="{FF2B5EF4-FFF2-40B4-BE49-F238E27FC236}">
                <a16:creationId xmlns:a16="http://schemas.microsoft.com/office/drawing/2014/main" id="{800E2EFF-8F37-4577-81ED-F50AA44FF0C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/>
          <a:lstStyle/>
          <a:p>
            <a:r>
              <a:rPr lang="en-US" dirty="0"/>
              <a:t>Bash History:</a:t>
            </a:r>
          </a:p>
        </p:txBody>
      </p:sp>
      <p:pic>
        <p:nvPicPr>
          <p:cNvPr id="3074" name="Picture 2" descr="Text&#10;&#10;Description automatically generated">
            <a:extLst>
              <a:ext uri="{FF2B5EF4-FFF2-40B4-BE49-F238E27FC236}">
                <a16:creationId xmlns:a16="http://schemas.microsoft.com/office/drawing/2014/main" id="{586C2B2D-D095-455A-BC79-A1FE55BB72A3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4094"/>
          <a:stretch>
            <a:fillRect/>
          </a:stretch>
        </p:blipFill>
        <p:spPr bwMode="auto">
          <a:xfrm>
            <a:off x="6975475" y="1900238"/>
            <a:ext cx="3935413" cy="2571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90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Procedures/Process?</a:t>
            </a:r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3" name="Text Placeholder 12"/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D1D75CCB-9A5F-4C0C-B598-7C0C5A45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" y="1611114"/>
            <a:ext cx="5112343" cy="4370586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50F4F9-AF18-4096-9A2C-09536B962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6" y="1524000"/>
            <a:ext cx="5010150" cy="664934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E18FEED-6046-4854-B136-76313B85B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600" y="1524000"/>
            <a:ext cx="5779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0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/>
          <a:p>
            <a:r>
              <a:rPr lang="en-US" dirty="0"/>
              <a:t>Prompts?</a:t>
            </a:r>
            <a:br>
              <a:rPr lang="en-US" dirty="0"/>
            </a:br>
            <a:r>
              <a:rPr lang="en-US" dirty="0"/>
              <a:t>Easy to do?</a:t>
            </a:r>
            <a:br>
              <a:rPr lang="en-US" dirty="0"/>
            </a:br>
            <a:r>
              <a:rPr lang="en-US" dirty="0"/>
              <a:t>Motivation?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F3B9AB8-BA52-4A24-8558-13317CF4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54" y="1031195"/>
            <a:ext cx="5270317" cy="4572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/>
          <a:p>
            <a:r>
              <a:rPr lang="en-US" dirty="0"/>
              <a:t>Hoping to help other Admins to create a more secure </a:t>
            </a:r>
            <a:r>
              <a:rPr lang="en-US" dirty="0" err="1"/>
              <a:t>RaspberryPi</a:t>
            </a:r>
            <a:r>
              <a:rPr lang="en-US" dirty="0"/>
              <a:t> based on this Model.</a:t>
            </a:r>
          </a:p>
        </p:txBody>
      </p:sp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What can CISO office do easily to help guidance /support?</a:t>
            </a:r>
          </a:p>
        </p:txBody>
      </p:sp>
      <p:pic>
        <p:nvPicPr>
          <p:cNvPr id="12" name="Video 11">
            <a:extLst>
              <a:ext uri="{FF2B5EF4-FFF2-40B4-BE49-F238E27FC236}">
                <a16:creationId xmlns:a16="http://schemas.microsoft.com/office/drawing/2014/main" id="{54EE87B4-8525-4C34-BF77-EF04FE4C9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926" r="1" b="13540"/>
          <a:stretch/>
        </p:blipFill>
        <p:spPr>
          <a:xfrm>
            <a:off x="1065214" y="1752600"/>
            <a:ext cx="10058400" cy="4229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163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Next steps ideas?</a:t>
            </a:r>
          </a:p>
        </p:txBody>
      </p:sp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8338BA4C560349A93E5AC593907CCC" ma:contentTypeVersion="14" ma:contentTypeDescription="Create a new document." ma:contentTypeScope="" ma:versionID="3d24ccc8b38caf54549780f361fda351">
  <xsd:schema xmlns:xsd="http://www.w3.org/2001/XMLSchema" xmlns:xs="http://www.w3.org/2001/XMLSchema" xmlns:p="http://schemas.microsoft.com/office/2006/metadata/properties" xmlns:ns3="17ef1a4a-45b4-4304-a4bf-57d4f79d5a1b" xmlns:ns4="d4b05e63-9ff8-4e9c-a4da-d00930f09261" targetNamespace="http://schemas.microsoft.com/office/2006/metadata/properties" ma:root="true" ma:fieldsID="c7f79ec2afc5cf77736660849ecd8983" ns3:_="" ns4:_="">
    <xsd:import namespace="17ef1a4a-45b4-4304-a4bf-57d4f79d5a1b"/>
    <xsd:import namespace="d4b05e63-9ff8-4e9c-a4da-d00930f09261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ef1a4a-45b4-4304-a4bf-57d4f79d5a1b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b05e63-9ff8-4e9c-a4da-d00930f092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1C9045-C43E-4F84-B262-A6A0C127A8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1F2C7F-39F0-44ED-B34B-5875B0ACB6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ef1a4a-45b4-4304-a4bf-57d4f79d5a1b"/>
    <ds:schemaRef ds:uri="d4b05e63-9ff8-4e9c-a4da-d00930f092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848CBE-02EA-4EE0-BC7F-FC216862481A}">
  <ds:schemaRefs>
    <ds:schemaRef ds:uri="d4b05e63-9ff8-4e9c-a4da-d00930f09261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17ef1a4a-45b4-4304-a4bf-57d4f79d5a1b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Rainbow presentation</Template>
  <TotalTime>58</TotalTime>
  <Words>241</Words>
  <Application>Microsoft Office PowerPoint</Application>
  <PresentationFormat>Widescreen</PresentationFormat>
  <Paragraphs>27</Paragraphs>
  <Slides>10</Slides>
  <Notes>3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Nature Illustration 16x9</vt:lpstr>
      <vt:lpstr>RaspberryPi Kiosk</vt:lpstr>
      <vt:lpstr>Agenda</vt:lpstr>
      <vt:lpstr>Current Layout</vt:lpstr>
      <vt:lpstr>–Be an Admin again</vt:lpstr>
      <vt:lpstr>Final Product from student/staff view</vt:lpstr>
      <vt:lpstr>Procedures/Process?</vt:lpstr>
      <vt:lpstr>Prompts? Easy to do? Motivation?</vt:lpstr>
      <vt:lpstr>What can CISO office do easily to help guidance /support?</vt:lpstr>
      <vt:lpstr>Questions…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RaspberryPi Kiosk</dc:title>
  <dc:creator>Jesse F Moore</dc:creator>
  <cp:lastModifiedBy>Jesse F Moore</cp:lastModifiedBy>
  <cp:revision>13</cp:revision>
  <dcterms:created xsi:type="dcterms:W3CDTF">2021-08-10T16:34:36Z</dcterms:created>
  <dcterms:modified xsi:type="dcterms:W3CDTF">2022-04-14T22:17:39Z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0x0101008C8338BA4C560349A93E5AC593907CCC</vt:lpwstr>
  </property>
</Properties>
</file>